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EE11E33-5204-4AA7-B5F6-0B15A3B98093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9FE9DA9-D588-4D84-9DDF-E01F97D3BE0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58699"/>
            <a:ext cx="854112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КАК </a:t>
            </a:r>
          </a:p>
          <a:p>
            <a:pPr algn="ctr"/>
            <a:r>
              <a:rPr lang="ru-RU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ПОЛЮБИТЬ СЕБЯ?</a:t>
            </a:r>
            <a:endParaRPr lang="ru-RU" sz="6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3052" y="3890665"/>
            <a:ext cx="6478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Три упражнения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91595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476672"/>
            <a:ext cx="7776863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Упражнение 1</a:t>
            </a: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Делаем акцент на том хорошем, что в вас есть. </a:t>
            </a:r>
          </a:p>
          <a:p>
            <a:endParaRPr lang="ru-RU" dirty="0" smtClean="0"/>
          </a:p>
          <a:p>
            <a:r>
              <a:rPr lang="ru-RU" dirty="0" smtClean="0"/>
              <a:t>Залог его успеха — регулярное выполнение.</a:t>
            </a:r>
          </a:p>
          <a:p>
            <a:endParaRPr lang="ru-RU" dirty="0" smtClean="0"/>
          </a:p>
          <a:p>
            <a:pPr algn="just"/>
            <a:r>
              <a:rPr lang="ru-RU" b="1" dirty="0" smtClean="0"/>
              <a:t>Возьмите лист бумаги, разделите его на две части. В первой — напишите все свои положительные качества. Во второй — то, что вам в себе не нравится и то, что вы хотели бы изменить в себе. </a:t>
            </a:r>
          </a:p>
          <a:p>
            <a:pPr algn="just"/>
            <a:r>
              <a:rPr lang="ru-RU" b="1" dirty="0" smtClean="0"/>
              <a:t>Затем тщательно зачеркните каждое слово в списке с отрицательными качествами. </a:t>
            </a:r>
          </a:p>
          <a:p>
            <a:pPr algn="just"/>
            <a:r>
              <a:rPr lang="ru-RU" b="1" dirty="0" smtClean="0"/>
              <a:t>Оторвите эту часть листа и уничтожьте (разорвите на мелкие кусочки, пустите по ветру, сожгите). </a:t>
            </a:r>
          </a:p>
          <a:p>
            <a:pPr algn="just"/>
            <a:r>
              <a:rPr lang="ru-RU" b="1" dirty="0" smtClean="0"/>
              <a:t>Заучите наизусть оставшийся текст и регулярно повторяйте его про себя каждое утро или вечер с формулировкой «я - ….». </a:t>
            </a:r>
          </a:p>
          <a:p>
            <a:pPr algn="just"/>
            <a:r>
              <a:rPr lang="ru-RU" b="1" dirty="0" smtClean="0"/>
              <a:t>Затем возьмите за правило добавлять одно новое качество в этот список каждые три дня.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1133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8924" y="692696"/>
            <a:ext cx="770485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Упражнение №2</a:t>
            </a:r>
          </a:p>
          <a:p>
            <a:endParaRPr lang="ru-RU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Отслеживаем положительную динамику</a:t>
            </a:r>
            <a:r>
              <a:rPr lang="ru-RU" dirty="0" smtClean="0"/>
              <a:t>. </a:t>
            </a:r>
          </a:p>
          <a:p>
            <a:endParaRPr lang="ru-RU" dirty="0"/>
          </a:p>
          <a:p>
            <a:pPr algn="just"/>
            <a:r>
              <a:rPr lang="ru-RU" b="1" dirty="0" smtClean="0"/>
              <a:t>Выполняется </a:t>
            </a:r>
            <a:r>
              <a:rPr lang="ru-RU" b="1" dirty="0" err="1" smtClean="0"/>
              <a:t>ежевечерне</a:t>
            </a:r>
            <a:r>
              <a:rPr lang="ru-RU" b="1" dirty="0" smtClean="0"/>
              <a:t>.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Вместо того, чтобы сравнивать себя с другими, начните сравнивать себя с собой — той, что вы были вчера. 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Подмечайте все хорошее, что вам удалось сделать за сегодня, пусть даже это будет пара мелочей. 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Обязательно хвалите себя и следите за динамикой процесса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249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548680"/>
            <a:ext cx="777686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Упражнение №3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Заменяем негатив позитивом</a:t>
            </a:r>
            <a:r>
              <a:rPr lang="ru-RU" sz="2800" dirty="0" smtClean="0"/>
              <a:t>. </a:t>
            </a:r>
          </a:p>
          <a:p>
            <a:endParaRPr lang="ru-RU" dirty="0"/>
          </a:p>
          <a:p>
            <a:r>
              <a:rPr lang="ru-RU" dirty="0" smtClean="0"/>
              <a:t>Выполняется поэтапно.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1. Создайте я-образ. </a:t>
            </a:r>
          </a:p>
          <a:p>
            <a:endParaRPr lang="ru-RU" dirty="0"/>
          </a:p>
          <a:p>
            <a:pPr algn="just"/>
            <a:r>
              <a:rPr lang="ru-RU" b="1" dirty="0" smtClean="0"/>
              <a:t>Представьте себе образ самой себя. Просто подумайте о том, как вы выглядите, это должна быть целостная картинка, демонстрирующая не только внешность, но и характер.</a:t>
            </a:r>
          </a:p>
          <a:p>
            <a:pPr algn="just"/>
            <a:endParaRPr lang="ru-RU" b="1" dirty="0"/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2. Измените настрой. 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Все, что в вашем образе выглядит негативным, постарайтесь изменить, представив эти элементы в более выгодном свете.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54074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92696"/>
            <a:ext cx="727280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Например, 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если вы видите себя медлительной, и такая особенность может означать, что вы склонны откладывать свои дела в долгий ящик, или с трудом приступаете к новому делу, подумайте о том, что та же самая черта оберегает вас от импульсивного поведения и дает вам возможность все тщательно взвесить, прежде чем предпринимать какие-нибудь действия. 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Руководствуйтесь принципом «Мои неудачи на самом деле — успехи, просто я смотрела на них не с той стороны».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Представьте завершенный и цельный образ самой себя, такой, какой вы выглядите в момент достижения желанной цели.</a:t>
            </a:r>
          </a:p>
          <a:p>
            <a:pPr algn="just"/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2098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785" y="548680"/>
            <a:ext cx="76328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3. Снимите кино. 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Теперь пусть этот я-образ станет большим, ярким, близким, притягательным объемным цветным фильмом о вас. Прокрутите его!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4. Сравните ощущения. 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Спросите себя - какие изменения вы ощущаете при сравнении вновь созданного я-образа с тем образом, который вам представлялся в самом начале? 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Как правило, самооценка серьезным образом зависит от формы и содержания я-образа. 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Когда я-образ приобретает позитивное содержание и облекается в достаточно интенсивную форму, самооценка повышается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2151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</TotalTime>
  <Words>442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LYU</dc:creator>
  <cp:lastModifiedBy>LYU</cp:lastModifiedBy>
  <cp:revision>3</cp:revision>
  <dcterms:created xsi:type="dcterms:W3CDTF">2016-04-23T06:12:18Z</dcterms:created>
  <dcterms:modified xsi:type="dcterms:W3CDTF">2016-04-23T06:33:15Z</dcterms:modified>
</cp:coreProperties>
</file>